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0340-AF1D-4A7D-9F5B-EC8825D6C8F0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5769-4D67-460F-8B2D-2A84F0649BF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0340-AF1D-4A7D-9F5B-EC8825D6C8F0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5769-4D67-460F-8B2D-2A84F0649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0340-AF1D-4A7D-9F5B-EC8825D6C8F0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5769-4D67-460F-8B2D-2A84F0649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0340-AF1D-4A7D-9F5B-EC8825D6C8F0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5769-4D67-460F-8B2D-2A84F0649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0340-AF1D-4A7D-9F5B-EC8825D6C8F0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4445769-4D67-460F-8B2D-2A84F0649BF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0340-AF1D-4A7D-9F5B-EC8825D6C8F0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5769-4D67-460F-8B2D-2A84F0649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0340-AF1D-4A7D-9F5B-EC8825D6C8F0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5769-4D67-460F-8B2D-2A84F0649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0340-AF1D-4A7D-9F5B-EC8825D6C8F0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5769-4D67-460F-8B2D-2A84F0649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0340-AF1D-4A7D-9F5B-EC8825D6C8F0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5769-4D67-460F-8B2D-2A84F0649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0340-AF1D-4A7D-9F5B-EC8825D6C8F0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5769-4D67-460F-8B2D-2A84F0649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60340-AF1D-4A7D-9F5B-EC8825D6C8F0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5769-4D67-460F-8B2D-2A84F0649B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4560340-AF1D-4A7D-9F5B-EC8825D6C8F0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4445769-4D67-460F-8B2D-2A84F0649BF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914400"/>
            <a:ext cx="8229600" cy="1828800"/>
          </a:xfrm>
        </p:spPr>
        <p:txBody>
          <a:bodyPr/>
          <a:lstStyle/>
          <a:p>
            <a:r>
              <a:rPr lang="en-US" dirty="0" smtClean="0"/>
              <a:t>Meta Search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Ixquick.com</a:t>
            </a:r>
          </a:p>
          <a:p>
            <a:endParaRPr lang="en-US" sz="3200" dirty="0" smtClean="0"/>
          </a:p>
          <a:p>
            <a:r>
              <a:rPr lang="en-US" sz="3200" dirty="0" smtClean="0"/>
              <a:t>By </a:t>
            </a:r>
          </a:p>
          <a:p>
            <a:r>
              <a:rPr lang="en-US" sz="3200" dirty="0" smtClean="0"/>
              <a:t>Diana </a:t>
            </a:r>
            <a:r>
              <a:rPr lang="en-US" sz="3200" dirty="0" err="1" smtClean="0"/>
              <a:t>Ospina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Ixquick.com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Was </a:t>
            </a:r>
            <a:r>
              <a:rPr lang="en-US" dirty="0" smtClean="0"/>
              <a:t>founded </a:t>
            </a:r>
            <a:r>
              <a:rPr lang="en-US" dirty="0" smtClean="0"/>
              <a:t>on 1998.</a:t>
            </a:r>
          </a:p>
          <a:p>
            <a:pPr>
              <a:buNone/>
            </a:pPr>
            <a:endParaRPr lang="en-US" sz="1800" dirty="0" smtClean="0"/>
          </a:p>
          <a:p>
            <a:r>
              <a:rPr lang="en-US" dirty="0" smtClean="0"/>
              <a:t>Founders: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dirty="0" smtClean="0"/>
              <a:t>David </a:t>
            </a:r>
            <a:r>
              <a:rPr lang="en-US" dirty="0" err="1" smtClean="0"/>
              <a:t>Bodnick</a:t>
            </a:r>
            <a:r>
              <a:rPr lang="en-US" dirty="0" smtClean="0"/>
              <a:t> (currently </a:t>
            </a:r>
            <a:r>
              <a:rPr lang="en-US" dirty="0" err="1" smtClean="0"/>
              <a:t>Ixquick's</a:t>
            </a:r>
            <a:r>
              <a:rPr lang="en-US" dirty="0" smtClean="0"/>
              <a:t> lead "Technologist") </a:t>
            </a:r>
            <a:r>
              <a:rPr lang="en-US" dirty="0" smtClean="0"/>
              <a:t> </a:t>
            </a:r>
            <a:r>
              <a:rPr lang="en-US" dirty="0" smtClean="0"/>
              <a:t>from New York. </a:t>
            </a:r>
            <a:endParaRPr lang="en-US" dirty="0" smtClean="0"/>
          </a:p>
          <a:p>
            <a:pPr>
              <a:buNone/>
            </a:pPr>
            <a:endParaRPr lang="en-US" sz="1600" dirty="0" smtClean="0"/>
          </a:p>
          <a:p>
            <a:r>
              <a:rPr lang="en-US" dirty="0" smtClean="0"/>
              <a:t>Present owner:</a:t>
            </a:r>
          </a:p>
          <a:p>
            <a:pPr>
              <a:buNone/>
            </a:pPr>
            <a:r>
              <a:rPr lang="en-US" dirty="0" smtClean="0"/>
              <a:t>     Dutch </a:t>
            </a:r>
            <a:r>
              <a:rPr lang="en-US" dirty="0" smtClean="0"/>
              <a:t>company - Surfboard Holding BV, which acquired this search engine in </a:t>
            </a:r>
            <a:r>
              <a:rPr lang="en-US" dirty="0" smtClean="0"/>
              <a:t>2000.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Makes </a:t>
            </a:r>
            <a:r>
              <a:rPr lang="en-US" dirty="0" err="1" smtClean="0"/>
              <a:t>Ixquick</a:t>
            </a:r>
            <a:r>
              <a:rPr lang="en-US" dirty="0" smtClean="0"/>
              <a:t> Special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endParaRPr lang="en-US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Is the world's most powerful search engine employing the most advanced meta search technology.</a:t>
            </a:r>
          </a:p>
          <a:p>
            <a:pPr>
              <a:buNone/>
            </a:pPr>
            <a:endParaRPr lang="en-US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Search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results are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more comprehensive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and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more accurate 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than other search engines</a:t>
            </a: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.</a:t>
            </a:r>
          </a:p>
          <a:p>
            <a:endParaRPr lang="en-US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r>
              <a:rPr lang="en-US" dirty="0" smtClean="0"/>
              <a:t>Provides </a:t>
            </a:r>
            <a:r>
              <a:rPr lang="en-US" dirty="0" smtClean="0"/>
              <a:t>search results from over ten best search engines in full </a:t>
            </a:r>
            <a:r>
              <a:rPr lang="en-US" dirty="0" smtClean="0"/>
              <a:t>privacy.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Ixquick</a:t>
            </a:r>
            <a:r>
              <a:rPr lang="en-US" dirty="0" smtClean="0"/>
              <a:t> Unique Capabilities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Advance search.</a:t>
            </a:r>
          </a:p>
          <a:p>
            <a:r>
              <a:rPr lang="en-US" sz="3200" dirty="0" smtClean="0"/>
              <a:t>Global search.</a:t>
            </a:r>
          </a:p>
          <a:p>
            <a:r>
              <a:rPr lang="en-US" sz="3200" dirty="0" smtClean="0"/>
              <a:t>Power refinement</a:t>
            </a:r>
          </a:p>
          <a:p>
            <a:r>
              <a:rPr lang="en-US" sz="3200" dirty="0" smtClean="0"/>
              <a:t>Find phone numbers and addresses worldwide with </a:t>
            </a:r>
            <a:r>
              <a:rPr lang="en-US" sz="3200" dirty="0" err="1" smtClean="0"/>
              <a:t>Ixquick's</a:t>
            </a:r>
            <a:r>
              <a:rPr lang="en-US" sz="3200" dirty="0" smtClean="0"/>
              <a:t> International phone directory.</a:t>
            </a:r>
          </a:p>
          <a:p>
            <a:r>
              <a:rPr lang="en-US" sz="3200" dirty="0" smtClean="0"/>
              <a:t>search through 18 million hours of video fun with </a:t>
            </a:r>
            <a:r>
              <a:rPr lang="en-US" sz="3200" dirty="0" err="1" smtClean="0"/>
              <a:t>Ixquick's</a:t>
            </a:r>
            <a:r>
              <a:rPr lang="en-US" sz="3200" dirty="0" smtClean="0"/>
              <a:t> </a:t>
            </a:r>
            <a:r>
              <a:rPr lang="en-US" sz="3200" dirty="0" smtClean="0"/>
              <a:t>video </a:t>
            </a:r>
            <a:r>
              <a:rPr lang="en-US" sz="3200" dirty="0" smtClean="0"/>
              <a:t>search.</a:t>
            </a:r>
            <a:endParaRPr lang="en-US" sz="3200" dirty="0" smtClean="0"/>
          </a:p>
          <a:p>
            <a:endParaRPr lang="en-US" sz="32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Ixquick</a:t>
            </a:r>
            <a:r>
              <a:rPr lang="en-US" dirty="0" smtClean="0"/>
              <a:t> searches the </a:t>
            </a:r>
            <a:r>
              <a:rPr lang="en-US" dirty="0" smtClean="0"/>
              <a:t>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Search the web in any of 18 languages - even Chinese, Japanese and Korean.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Find people and businesses worldwide with </a:t>
            </a:r>
            <a:r>
              <a:rPr lang="en-US" dirty="0" err="1" smtClean="0"/>
              <a:t>Ixquick's</a:t>
            </a:r>
            <a:r>
              <a:rPr lang="en-US" dirty="0" smtClean="0"/>
              <a:t> International Phone Directory. Want to know who's calling? With just the phone </a:t>
            </a:r>
            <a:r>
              <a:rPr lang="en-US" dirty="0" smtClean="0"/>
              <a:t>number. </a:t>
            </a:r>
          </a:p>
          <a:p>
            <a:endParaRPr lang="en-US" dirty="0" smtClean="0"/>
          </a:p>
          <a:p>
            <a:r>
              <a:rPr lang="en-US" dirty="0" smtClean="0"/>
              <a:t>F</a:t>
            </a:r>
            <a:r>
              <a:rPr lang="en-US" dirty="0" smtClean="0"/>
              <a:t>ind </a:t>
            </a:r>
            <a:r>
              <a:rPr lang="en-US" dirty="0" smtClean="0"/>
              <a:t>more information about the person or business? Click on the name and a complete Web search will be </a:t>
            </a:r>
            <a:r>
              <a:rPr lang="en-US" dirty="0" smtClean="0"/>
              <a:t>performed.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55</TotalTime>
  <Words>193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Meta Search </vt:lpstr>
      <vt:lpstr>Ixquick.com</vt:lpstr>
      <vt:lpstr>What Makes Ixquick Special</vt:lpstr>
      <vt:lpstr>Ixquick Unique Capabilities</vt:lpstr>
      <vt:lpstr>Ixquick searches the world</vt:lpstr>
    </vt:vector>
  </TitlesOfParts>
  <Company>Cambridge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 Search</dc:title>
  <dc:creator>training</dc:creator>
  <cp:lastModifiedBy>training</cp:lastModifiedBy>
  <cp:revision>6</cp:revision>
  <dcterms:created xsi:type="dcterms:W3CDTF">2011-07-09T12:34:49Z</dcterms:created>
  <dcterms:modified xsi:type="dcterms:W3CDTF">2011-07-09T13:30:19Z</dcterms:modified>
</cp:coreProperties>
</file>